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07"/>
  </p:normalViewPr>
  <p:slideViewPr>
    <p:cSldViewPr snapToGrid="0" snapToObjects="1">
      <p:cViewPr varScale="1">
        <p:scale>
          <a:sx n="107" d="100"/>
          <a:sy n="107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026B6-41D1-5043-AF53-954924E5F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699D5-808B-1B4D-852E-506DA4353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20529-5620-CD45-8896-5B287E2BF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E8C3B-0E86-C141-90AB-1EDFE7738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A5871-23DA-344C-9A6E-CC9819AAA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4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1782-62D9-D44F-8D04-73403F75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00A05-A4F5-2C49-94EB-1FF9A2670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A1F10-B90F-034A-AA92-767ED0A7F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957F6-5615-0C4A-9D64-8DAC40E88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935A1-EFFB-BF43-8B4A-2A717AD0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25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AE6E4E-7A46-694C-A4DA-1C9AEC693D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20268-3803-804C-B650-33DEE0427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31AAF-DA5B-5F4F-A9FA-1BAD8CBA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181B3-D9C6-AE4F-9AA5-CAFD41C3E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370F-2861-2F48-8B2B-60EEA5385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24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0CDB-B079-A44D-8D04-C7D428C2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C5132-57B3-2B4C-AB40-991652196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7F86F-A457-FE47-ADEF-385E1BFD2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73A7D-84A9-BB43-9205-8C18E5229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02249-FD45-A947-A88F-B928D4BB4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69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3F509-624F-A146-A995-0C2EDC817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495DE-4DF6-DD45-ACFD-B6E516160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BEF97-9537-1145-A903-FCD6D349E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54C47-BDC6-524D-A8A7-E48ED172E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5931-ED56-DC4A-827F-FC2D2CA59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21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ECECD-D344-B147-B843-827D269C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A7B44-0E8F-E246-A86B-019167CD28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C855CC-7BA5-EA4E-82D1-4BA6A0AE28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332E0-FADA-E640-B42F-21EBD302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75F58B-5CF5-5E4C-BE2D-A709633FD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366A8-42A3-B64F-A4E6-D2267E90C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53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6BD6C-01C6-B543-894C-B51888537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52C1B-9952-6743-84BD-15C393482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FD84A2-51F1-C745-8735-B690AE5D2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F9F77-A39B-2D4E-9426-FB551C81E3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A4087C-A2B5-AC47-9513-1AD6A5B22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68FC6A-999C-9B43-AA9D-0DD213969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B1FDE-866E-834F-A07A-ED0A3787C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61A399-D4ED-C04A-A324-C59DCE871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40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21CF-CA0C-E64B-BF42-E3B25B6B8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C180E-AE51-1842-A62C-8D99D1CB5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11A370-BB42-5B44-8860-6239C021D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1D467C-13CE-3941-9F97-FE3A89BE7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6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110551-91C4-F348-AC52-C78EE029E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01A224-A3C9-5341-80D0-B1677ECE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1056-95B3-934C-8206-17625FE36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36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41115-5652-6B4A-974F-C8BCDF3D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E122E-75DD-604B-8F61-3F8A8F42D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EEAEE-3C4A-7F40-95BD-F84146CC5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FE4C4-50A8-3548-BC99-D00DCF4EC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5A41B-DE63-AA42-96C3-AC80B280A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E900B-B94C-F346-8712-7C6ECE9D6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6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74DB2-0EF9-FF41-8521-B4A4CA7CD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7F6744-E3D8-C84F-AB7F-12210C1304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7D67E-4CA3-C344-BA10-CB83F659C2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8DC3CA-4CCA-AE43-B16F-F3EDA47D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B7F13-EDDD-ED4A-BDE5-5E0268835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1C64F-DFDA-2C45-8A10-6ED0B818E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65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4AD5B-8F60-C641-8C64-12668EC29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1F699-FA19-9148-984E-FD2E19152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8007F-0ED9-0D42-BCB4-7EF9D2542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B88B8-9229-1D44-806C-B014B7535002}" type="datetimeFigureOut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77E38-1A79-E441-8311-4216D44D8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A8341-71D1-554E-B6C2-32CDD222CE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F4A7D-F6BD-6F4D-9E1F-DBBDD9F8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05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03DDB-3ECC-4C42-918E-F1660E0B83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B84B7F-1D11-CF46-975D-A838DD1E2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CAD5BA-5018-F14B-9956-2C959E9AC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71500"/>
            <a:ext cx="9144000" cy="5715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C72D012-001F-2146-A3B9-C3AC1673F0E0}"/>
              </a:ext>
            </a:extLst>
          </p:cNvPr>
          <p:cNvSpPr/>
          <p:nvPr/>
        </p:nvSpPr>
        <p:spPr>
          <a:xfrm>
            <a:off x="1500250" y="1134238"/>
            <a:ext cx="935291" cy="2284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F84414-9B60-E641-BC36-36ADE5376A3B}"/>
              </a:ext>
            </a:extLst>
          </p:cNvPr>
          <p:cNvSpPr txBox="1"/>
          <p:nvPr/>
        </p:nvSpPr>
        <p:spPr>
          <a:xfrm>
            <a:off x="106878" y="0"/>
            <a:ext cx="2826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CATEGORICAL ATTTRIBUTES </a:t>
            </a:r>
          </a:p>
          <a:p>
            <a:r>
              <a:rPr lang="en-US" dirty="0"/>
              <a:t>Cannot be added / names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2E6147D-F4AF-114D-8E87-E89CC75B32BC}"/>
              </a:ext>
            </a:extLst>
          </p:cNvPr>
          <p:cNvCxnSpPr>
            <a:endCxn id="5" idx="0"/>
          </p:cNvCxnSpPr>
          <p:nvPr/>
        </p:nvCxnSpPr>
        <p:spPr>
          <a:xfrm>
            <a:off x="1687471" y="646331"/>
            <a:ext cx="280425" cy="487907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F24D76F-731F-CA4D-ADE8-C679313A05BA}"/>
              </a:ext>
            </a:extLst>
          </p:cNvPr>
          <p:cNvSpPr/>
          <p:nvPr/>
        </p:nvSpPr>
        <p:spPr>
          <a:xfrm>
            <a:off x="1360037" y="4089945"/>
            <a:ext cx="935291" cy="2284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90F51FA-7586-6A49-84D7-3625B367ACBC}"/>
              </a:ext>
            </a:extLst>
          </p:cNvPr>
          <p:cNvCxnSpPr>
            <a:cxnSpLocks/>
            <a:stCxn id="13" idx="0"/>
            <a:endCxn id="9" idx="4"/>
          </p:cNvCxnSpPr>
          <p:nvPr/>
        </p:nvCxnSpPr>
        <p:spPr>
          <a:xfrm flipV="1">
            <a:off x="1337289" y="4318441"/>
            <a:ext cx="490394" cy="1877606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A6A3001-676C-714F-8BAC-2D77E2726D3A}"/>
              </a:ext>
            </a:extLst>
          </p:cNvPr>
          <p:cNvSpPr txBox="1"/>
          <p:nvPr/>
        </p:nvSpPr>
        <p:spPr>
          <a:xfrm>
            <a:off x="0" y="6196047"/>
            <a:ext cx="2674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NUMERICAL ATTTRIBUTES </a:t>
            </a:r>
          </a:p>
          <a:p>
            <a:r>
              <a:rPr lang="en-US" dirty="0"/>
              <a:t>Can be added / numbers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A3D48A-7E00-7248-A1E8-74C8F26AAC0A}"/>
              </a:ext>
            </a:extLst>
          </p:cNvPr>
          <p:cNvSpPr txBox="1"/>
          <p:nvPr/>
        </p:nvSpPr>
        <p:spPr>
          <a:xfrm>
            <a:off x="4970943" y="993402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 - AXIS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3E5278-1422-DC40-A99D-861CF52A26CF}"/>
              </a:ext>
            </a:extLst>
          </p:cNvPr>
          <p:cNvSpPr txBox="1"/>
          <p:nvPr/>
        </p:nvSpPr>
        <p:spPr>
          <a:xfrm>
            <a:off x="4970942" y="737658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 - AXIS</a:t>
            </a:r>
          </a:p>
        </p:txBody>
      </p:sp>
    </p:spTree>
    <p:extLst>
      <p:ext uri="{BB962C8B-B14F-4D97-AF65-F5344CB8AC3E}">
        <p14:creationId xmlns:p14="http://schemas.microsoft.com/office/powerpoint/2010/main" val="2716902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Eiroa Lledo, Elia (Student)</dc:creator>
  <cp:lastModifiedBy>Eiroa Lledo, Elia (Student)</cp:lastModifiedBy>
  <cp:revision>1</cp:revision>
  <dcterms:created xsi:type="dcterms:W3CDTF">2020-01-13T17:55:59Z</dcterms:created>
  <dcterms:modified xsi:type="dcterms:W3CDTF">2020-01-13T18:00:25Z</dcterms:modified>
</cp:coreProperties>
</file>

<file path=docProps/thumbnail.jpeg>
</file>